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4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0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3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7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9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4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5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1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9360-5BFE-4B34-A5F2-A95C4A0D67A6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BC32-8FF0-4F0C-AFA3-50ACCE887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679832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30" y="0"/>
            <a:ext cx="6397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1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31" y="0"/>
            <a:ext cx="6397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8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2054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78" y="0"/>
            <a:ext cx="6222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0"/>
            <a:ext cx="608427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08" y="0"/>
            <a:ext cx="6257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56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Contract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Дроздова Елена Владимировна</dc:creator>
  <cp:lastModifiedBy>Дроздова Елена Владимировна</cp:lastModifiedBy>
  <cp:revision>1</cp:revision>
  <dcterms:created xsi:type="dcterms:W3CDTF">2024-09-19T10:47:13Z</dcterms:created>
  <dcterms:modified xsi:type="dcterms:W3CDTF">2024-09-19T10:52:49Z</dcterms:modified>
</cp:coreProperties>
</file>